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2" r:id="rId9"/>
    <p:sldId id="261" r:id="rId10"/>
    <p:sldId id="265" r:id="rId11"/>
    <p:sldId id="266" r:id="rId12"/>
    <p:sldId id="263" r:id="rId13"/>
    <p:sldId id="268" r:id="rId14"/>
    <p:sldId id="264" r:id="rId15"/>
    <p:sldId id="26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calle Cup" initials="PC" lastIdx="1" clrIdx="0">
    <p:extLst>
      <p:ext uri="{19B8F6BF-5375-455C-9EA6-DF929625EA0E}">
        <p15:presenceInfo xmlns:p15="http://schemas.microsoft.com/office/powerpoint/2012/main" userId="S::p.cup@helicon.nl::acdf420d-3d1b-463e-9173-44ff0cd1b3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2C2C1-9334-423B-8232-5F55750C5AB1}" v="36" dt="2020-05-27T08:05:29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ACA2C2C1-9334-423B-8232-5F55750C5AB1}"/>
    <pc:docChg chg="undo custSel mod addSld delSld modSld">
      <pc:chgData name="Pascalle Cup" userId="acdf420d-3d1b-463e-9173-44ff0cd1b36a" providerId="ADAL" clId="{ACA2C2C1-9334-423B-8232-5F55750C5AB1}" dt="2020-05-27T08:05:58.073" v="1787" actId="20577"/>
      <pc:docMkLst>
        <pc:docMk/>
      </pc:docMkLst>
      <pc:sldChg chg="modSp mod">
        <pc:chgData name="Pascalle Cup" userId="acdf420d-3d1b-463e-9173-44ff0cd1b36a" providerId="ADAL" clId="{ACA2C2C1-9334-423B-8232-5F55750C5AB1}" dt="2020-05-27T08:01:21.668" v="1368" actId="20577"/>
        <pc:sldMkLst>
          <pc:docMk/>
          <pc:sldMk cId="2481966287" sldId="258"/>
        </pc:sldMkLst>
        <pc:spChg chg="mod">
          <ac:chgData name="Pascalle Cup" userId="acdf420d-3d1b-463e-9173-44ff0cd1b36a" providerId="ADAL" clId="{ACA2C2C1-9334-423B-8232-5F55750C5AB1}" dt="2020-05-27T08:01:21.668" v="1368" actId="20577"/>
          <ac:spMkLst>
            <pc:docMk/>
            <pc:sldMk cId="2481966287" sldId="258"/>
            <ac:spMk id="3" creationId="{CBB389B0-AAA1-4F78-9C9A-545C33A6295B}"/>
          </ac:spMkLst>
        </pc:spChg>
      </pc:sldChg>
      <pc:sldChg chg="modSp mod">
        <pc:chgData name="Pascalle Cup" userId="acdf420d-3d1b-463e-9173-44ff0cd1b36a" providerId="ADAL" clId="{ACA2C2C1-9334-423B-8232-5F55750C5AB1}" dt="2020-05-26T09:32:11.984" v="1356" actId="5793"/>
        <pc:sldMkLst>
          <pc:docMk/>
          <pc:sldMk cId="1498260054" sldId="259"/>
        </pc:sldMkLst>
        <pc:spChg chg="mod">
          <ac:chgData name="Pascalle Cup" userId="acdf420d-3d1b-463e-9173-44ff0cd1b36a" providerId="ADAL" clId="{ACA2C2C1-9334-423B-8232-5F55750C5AB1}" dt="2020-05-26T09:32:11.984" v="1356" actId="5793"/>
          <ac:spMkLst>
            <pc:docMk/>
            <pc:sldMk cId="1498260054" sldId="259"/>
            <ac:spMk id="4" creationId="{7EDE4581-9A0B-4AC6-8491-7F460DA59E7C}"/>
          </ac:spMkLst>
        </pc:spChg>
      </pc:sldChg>
      <pc:sldChg chg="addSp delSp modSp mod">
        <pc:chgData name="Pascalle Cup" userId="acdf420d-3d1b-463e-9173-44ff0cd1b36a" providerId="ADAL" clId="{ACA2C2C1-9334-423B-8232-5F55750C5AB1}" dt="2020-05-25T09:14:04.394" v="21" actId="1076"/>
        <pc:sldMkLst>
          <pc:docMk/>
          <pc:sldMk cId="1749902877" sldId="261"/>
        </pc:sldMkLst>
        <pc:spChg chg="del">
          <ac:chgData name="Pascalle Cup" userId="acdf420d-3d1b-463e-9173-44ff0cd1b36a" providerId="ADAL" clId="{ACA2C2C1-9334-423B-8232-5F55750C5AB1}" dt="2020-05-25T09:11:51.827" v="6"/>
          <ac:spMkLst>
            <pc:docMk/>
            <pc:sldMk cId="1749902877" sldId="261"/>
            <ac:spMk id="3" creationId="{1E981302-9FEA-45D0-8F6F-3D3BF5E2B858}"/>
          </ac:spMkLst>
        </pc:spChg>
        <pc:spChg chg="add del mod">
          <ac:chgData name="Pascalle Cup" userId="acdf420d-3d1b-463e-9173-44ff0cd1b36a" providerId="ADAL" clId="{ACA2C2C1-9334-423B-8232-5F55750C5AB1}" dt="2020-05-25T09:13:58.911" v="20"/>
          <ac:spMkLst>
            <pc:docMk/>
            <pc:sldMk cId="1749902877" sldId="261"/>
            <ac:spMk id="8" creationId="{D42FA76E-67FE-4CE3-A404-CA9AB47C5A1E}"/>
          </ac:spMkLst>
        </pc:spChg>
        <pc:picChg chg="add mod">
          <ac:chgData name="Pascalle Cup" userId="acdf420d-3d1b-463e-9173-44ff0cd1b36a" providerId="ADAL" clId="{ACA2C2C1-9334-423B-8232-5F55750C5AB1}" dt="2020-05-25T09:10:41.456" v="5" actId="1076"/>
          <ac:picMkLst>
            <pc:docMk/>
            <pc:sldMk cId="1749902877" sldId="261"/>
            <ac:picMk id="5" creationId="{B55B2D24-B475-4EA4-9A87-480B41D6887A}"/>
          </ac:picMkLst>
        </pc:picChg>
        <pc:picChg chg="add del mod">
          <ac:chgData name="Pascalle Cup" userId="acdf420d-3d1b-463e-9173-44ff0cd1b36a" providerId="ADAL" clId="{ACA2C2C1-9334-423B-8232-5F55750C5AB1}" dt="2020-05-25T09:13:46.054" v="15" actId="21"/>
          <ac:picMkLst>
            <pc:docMk/>
            <pc:sldMk cId="1749902877" sldId="261"/>
            <ac:picMk id="6" creationId="{9D67987E-80BA-4C10-93BA-9A4823CC938D}"/>
          </ac:picMkLst>
        </pc:picChg>
        <pc:picChg chg="add mod">
          <ac:chgData name="Pascalle Cup" userId="acdf420d-3d1b-463e-9173-44ff0cd1b36a" providerId="ADAL" clId="{ACA2C2C1-9334-423B-8232-5F55750C5AB1}" dt="2020-05-25T09:14:04.394" v="21" actId="1076"/>
          <ac:picMkLst>
            <pc:docMk/>
            <pc:sldMk cId="1749902877" sldId="261"/>
            <ac:picMk id="9" creationId="{800A9BAE-5E6D-4D38-8D15-6A492BBC6F5D}"/>
          </ac:picMkLst>
        </pc:picChg>
      </pc:sldChg>
      <pc:sldChg chg="addSp delSp modSp mod">
        <pc:chgData name="Pascalle Cup" userId="acdf420d-3d1b-463e-9173-44ff0cd1b36a" providerId="ADAL" clId="{ACA2C2C1-9334-423B-8232-5F55750C5AB1}" dt="2020-05-27T08:03:36.632" v="1686" actId="20577"/>
        <pc:sldMkLst>
          <pc:docMk/>
          <pc:sldMk cId="2503458036" sldId="262"/>
        </pc:sldMkLst>
        <pc:spChg chg="mod">
          <ac:chgData name="Pascalle Cup" userId="acdf420d-3d1b-463e-9173-44ff0cd1b36a" providerId="ADAL" clId="{ACA2C2C1-9334-423B-8232-5F55750C5AB1}" dt="2020-05-26T09:09:43.657" v="91" actId="20577"/>
          <ac:spMkLst>
            <pc:docMk/>
            <pc:sldMk cId="2503458036" sldId="262"/>
            <ac:spMk id="2" creationId="{66B20D57-EF0D-4BD8-8D68-D8EE0255CFBB}"/>
          </ac:spMkLst>
        </pc:spChg>
        <pc:spChg chg="del">
          <ac:chgData name="Pascalle Cup" userId="acdf420d-3d1b-463e-9173-44ff0cd1b36a" providerId="ADAL" clId="{ACA2C2C1-9334-423B-8232-5F55750C5AB1}" dt="2020-05-25T09:09:47.731" v="0"/>
          <ac:spMkLst>
            <pc:docMk/>
            <pc:sldMk cId="2503458036" sldId="262"/>
            <ac:spMk id="3" creationId="{BB97BD3A-C37F-4C87-A071-1139F1F1F896}"/>
          </ac:spMkLst>
        </pc:spChg>
        <pc:spChg chg="mod">
          <ac:chgData name="Pascalle Cup" userId="acdf420d-3d1b-463e-9173-44ff0cd1b36a" providerId="ADAL" clId="{ACA2C2C1-9334-423B-8232-5F55750C5AB1}" dt="2020-05-27T08:03:36.632" v="1686" actId="20577"/>
          <ac:spMkLst>
            <pc:docMk/>
            <pc:sldMk cId="2503458036" sldId="262"/>
            <ac:spMk id="4" creationId="{57856E34-5BE4-41AD-A67C-8D4DE19385BA}"/>
          </ac:spMkLst>
        </pc:spChg>
        <pc:picChg chg="add mod modCrop">
          <ac:chgData name="Pascalle Cup" userId="acdf420d-3d1b-463e-9173-44ff0cd1b36a" providerId="ADAL" clId="{ACA2C2C1-9334-423B-8232-5F55750C5AB1}" dt="2020-05-26T09:04:29.789" v="60" actId="1076"/>
          <ac:picMkLst>
            <pc:docMk/>
            <pc:sldMk cId="2503458036" sldId="262"/>
            <ac:picMk id="5" creationId="{BF1C9EF3-A0DF-4C7F-A225-09C7AF3AB5BE}"/>
          </ac:picMkLst>
        </pc:picChg>
      </pc:sldChg>
      <pc:sldChg chg="addSp delSp modSp mod setBg">
        <pc:chgData name="Pascalle Cup" userId="acdf420d-3d1b-463e-9173-44ff0cd1b36a" providerId="ADAL" clId="{ACA2C2C1-9334-423B-8232-5F55750C5AB1}" dt="2020-05-26T09:14:40.674" v="698" actId="790"/>
        <pc:sldMkLst>
          <pc:docMk/>
          <pc:sldMk cId="2463500126" sldId="263"/>
        </pc:sldMkLst>
        <pc:spChg chg="mod">
          <ac:chgData name="Pascalle Cup" userId="acdf420d-3d1b-463e-9173-44ff0cd1b36a" providerId="ADAL" clId="{ACA2C2C1-9334-423B-8232-5F55750C5AB1}" dt="2020-05-26T09:14:23.544" v="695" actId="26606"/>
          <ac:spMkLst>
            <pc:docMk/>
            <pc:sldMk cId="2463500126" sldId="263"/>
            <ac:spMk id="2" creationId="{DE32DDF3-A813-40CA-80BE-9D6825E2CA48}"/>
          </ac:spMkLst>
        </pc:spChg>
        <pc:spChg chg="del">
          <ac:chgData name="Pascalle Cup" userId="acdf420d-3d1b-463e-9173-44ff0cd1b36a" providerId="ADAL" clId="{ACA2C2C1-9334-423B-8232-5F55750C5AB1}" dt="2020-05-26T09:12:27.072" v="490"/>
          <ac:spMkLst>
            <pc:docMk/>
            <pc:sldMk cId="2463500126" sldId="263"/>
            <ac:spMk id="3" creationId="{97F2674B-9E23-42A4-8F0D-C0431779C8E3}"/>
          </ac:spMkLst>
        </pc:spChg>
        <pc:spChg chg="mod">
          <ac:chgData name="Pascalle Cup" userId="acdf420d-3d1b-463e-9173-44ff0cd1b36a" providerId="ADAL" clId="{ACA2C2C1-9334-423B-8232-5F55750C5AB1}" dt="2020-05-26T09:14:40.674" v="698" actId="790"/>
          <ac:spMkLst>
            <pc:docMk/>
            <pc:sldMk cId="2463500126" sldId="263"/>
            <ac:spMk id="4" creationId="{BEF59270-0939-4B3F-9F78-9E69AE773DBC}"/>
          </ac:spMkLst>
        </pc:spChg>
        <pc:spChg chg="add">
          <ac:chgData name="Pascalle Cup" userId="acdf420d-3d1b-463e-9173-44ff0cd1b36a" providerId="ADAL" clId="{ACA2C2C1-9334-423B-8232-5F55750C5AB1}" dt="2020-05-26T09:14:23.544" v="695" actId="26606"/>
          <ac:spMkLst>
            <pc:docMk/>
            <pc:sldMk cId="2463500126" sldId="263"/>
            <ac:spMk id="10" creationId="{AFA67CD3-AB4E-4A7A-BEB8-53C445D8C44E}"/>
          </ac:spMkLst>
        </pc:spChg>
        <pc:spChg chg="add">
          <ac:chgData name="Pascalle Cup" userId="acdf420d-3d1b-463e-9173-44ff0cd1b36a" providerId="ADAL" clId="{ACA2C2C1-9334-423B-8232-5F55750C5AB1}" dt="2020-05-26T09:14:23.544" v="695" actId="26606"/>
          <ac:spMkLst>
            <pc:docMk/>
            <pc:sldMk cId="2463500126" sldId="263"/>
            <ac:spMk id="14" creationId="{339C8D78-A644-462F-B674-F440635E5353}"/>
          </ac:spMkLst>
        </pc:spChg>
        <pc:picChg chg="add mod">
          <ac:chgData name="Pascalle Cup" userId="acdf420d-3d1b-463e-9173-44ff0cd1b36a" providerId="ADAL" clId="{ACA2C2C1-9334-423B-8232-5F55750C5AB1}" dt="2020-05-26T09:14:23.544" v="695" actId="26606"/>
          <ac:picMkLst>
            <pc:docMk/>
            <pc:sldMk cId="2463500126" sldId="263"/>
            <ac:picMk id="5" creationId="{BE57CB11-86CA-4126-B35C-76CB390BD701}"/>
          </ac:picMkLst>
        </pc:picChg>
        <pc:picChg chg="add">
          <ac:chgData name="Pascalle Cup" userId="acdf420d-3d1b-463e-9173-44ff0cd1b36a" providerId="ADAL" clId="{ACA2C2C1-9334-423B-8232-5F55750C5AB1}" dt="2020-05-26T09:14:23.544" v="695" actId="26606"/>
          <ac:picMkLst>
            <pc:docMk/>
            <pc:sldMk cId="2463500126" sldId="263"/>
            <ac:picMk id="12" creationId="{07CF545F-9C2E-4446-97CD-AD92990C2B68}"/>
          </ac:picMkLst>
        </pc:picChg>
      </pc:sldChg>
      <pc:sldChg chg="addSp modSp mod">
        <pc:chgData name="Pascalle Cup" userId="acdf420d-3d1b-463e-9173-44ff0cd1b36a" providerId="ADAL" clId="{ACA2C2C1-9334-423B-8232-5F55750C5AB1}" dt="2020-05-27T08:05:58.073" v="1787" actId="20577"/>
        <pc:sldMkLst>
          <pc:docMk/>
          <pc:sldMk cId="301979086" sldId="264"/>
        </pc:sldMkLst>
        <pc:spChg chg="mod">
          <ac:chgData name="Pascalle Cup" userId="acdf420d-3d1b-463e-9173-44ff0cd1b36a" providerId="ADAL" clId="{ACA2C2C1-9334-423B-8232-5F55750C5AB1}" dt="2020-05-26T09:22:27.262" v="1104" actId="1076"/>
          <ac:spMkLst>
            <pc:docMk/>
            <pc:sldMk cId="301979086" sldId="264"/>
            <ac:spMk id="2" creationId="{F82B59EF-4F97-4684-A65C-7FB1407466B1}"/>
          </ac:spMkLst>
        </pc:spChg>
        <pc:spChg chg="mod">
          <ac:chgData name="Pascalle Cup" userId="acdf420d-3d1b-463e-9173-44ff0cd1b36a" providerId="ADAL" clId="{ACA2C2C1-9334-423B-8232-5F55750C5AB1}" dt="2020-05-26T09:22:30.789" v="1105" actId="1076"/>
          <ac:spMkLst>
            <pc:docMk/>
            <pc:sldMk cId="301979086" sldId="264"/>
            <ac:spMk id="3" creationId="{96B81869-C3A6-4B41-BD81-28E7720AEBCA}"/>
          </ac:spMkLst>
        </pc:spChg>
        <pc:spChg chg="mod">
          <ac:chgData name="Pascalle Cup" userId="acdf420d-3d1b-463e-9173-44ff0cd1b36a" providerId="ADAL" clId="{ACA2C2C1-9334-423B-8232-5F55750C5AB1}" dt="2020-05-26T09:22:25.134" v="1103" actId="14100"/>
          <ac:spMkLst>
            <pc:docMk/>
            <pc:sldMk cId="301979086" sldId="264"/>
            <ac:spMk id="4" creationId="{9F4DFE29-1C53-4CDF-87BF-F8B53BCC4074}"/>
          </ac:spMkLst>
        </pc:spChg>
        <pc:graphicFrameChg chg="add mod modGraphic">
          <ac:chgData name="Pascalle Cup" userId="acdf420d-3d1b-463e-9173-44ff0cd1b36a" providerId="ADAL" clId="{ACA2C2C1-9334-423B-8232-5F55750C5AB1}" dt="2020-05-27T08:05:58.073" v="1787" actId="20577"/>
          <ac:graphicFrameMkLst>
            <pc:docMk/>
            <pc:sldMk cId="301979086" sldId="264"/>
            <ac:graphicFrameMk id="5" creationId="{342202F8-B53C-43EA-8274-9F72CB5D2F64}"/>
          </ac:graphicFrameMkLst>
        </pc:graphicFrameChg>
      </pc:sldChg>
      <pc:sldChg chg="addSp delSp modSp new mod setBg addCm">
        <pc:chgData name="Pascalle Cup" userId="acdf420d-3d1b-463e-9173-44ff0cd1b36a" providerId="ADAL" clId="{ACA2C2C1-9334-423B-8232-5F55750C5AB1}" dt="2020-05-27T08:03:59.533" v="1688" actId="1076"/>
        <pc:sldMkLst>
          <pc:docMk/>
          <pc:sldMk cId="3765350661" sldId="265"/>
        </pc:sldMkLst>
        <pc:spChg chg="add mod">
          <ac:chgData name="Pascalle Cup" userId="acdf420d-3d1b-463e-9173-44ff0cd1b36a" providerId="ADAL" clId="{ACA2C2C1-9334-423B-8232-5F55750C5AB1}" dt="2020-05-26T09:15:46.797" v="716" actId="688"/>
          <ac:spMkLst>
            <pc:docMk/>
            <pc:sldMk cId="3765350661" sldId="265"/>
            <ac:spMk id="2" creationId="{A16D824B-F6BD-40D2-AAF6-2BB079246B55}"/>
          </ac:spMkLst>
        </pc:spChg>
        <pc:spChg chg="add">
          <ac:chgData name="Pascalle Cup" userId="acdf420d-3d1b-463e-9173-44ff0cd1b36a" providerId="ADAL" clId="{ACA2C2C1-9334-423B-8232-5F55750C5AB1}" dt="2020-05-25T09:17:26.608" v="48" actId="26606"/>
          <ac:spMkLst>
            <pc:docMk/>
            <pc:sldMk cId="3765350661" sldId="265"/>
            <ac:spMk id="71" creationId="{69D184B2-2226-4E31-BCCB-444330767440}"/>
          </ac:spMkLst>
        </pc:spChg>
        <pc:spChg chg="add">
          <ac:chgData name="Pascalle Cup" userId="acdf420d-3d1b-463e-9173-44ff0cd1b36a" providerId="ADAL" clId="{ACA2C2C1-9334-423B-8232-5F55750C5AB1}" dt="2020-05-25T09:17:26.608" v="48" actId="26606"/>
          <ac:spMkLst>
            <pc:docMk/>
            <pc:sldMk cId="3765350661" sldId="265"/>
            <ac:spMk id="73" creationId="{1AC4D4E3-486A-464A-8EC8-D44881097267}"/>
          </ac:spMkLst>
        </pc:spChg>
        <pc:spChg chg="add">
          <ac:chgData name="Pascalle Cup" userId="acdf420d-3d1b-463e-9173-44ff0cd1b36a" providerId="ADAL" clId="{ACA2C2C1-9334-423B-8232-5F55750C5AB1}" dt="2020-05-25T09:17:26.608" v="48" actId="26606"/>
          <ac:spMkLst>
            <pc:docMk/>
            <pc:sldMk cId="3765350661" sldId="265"/>
            <ac:spMk id="75" creationId="{864DE13E-58EB-4475-B79C-0D4FC651239B}"/>
          </ac:spMkLst>
        </pc:spChg>
        <pc:picChg chg="add del mod">
          <ac:chgData name="Pascalle Cup" userId="acdf420d-3d1b-463e-9173-44ff0cd1b36a" providerId="ADAL" clId="{ACA2C2C1-9334-423B-8232-5F55750C5AB1}" dt="2020-05-25T09:13:55.893" v="19" actId="21"/>
          <ac:picMkLst>
            <pc:docMk/>
            <pc:sldMk cId="3765350661" sldId="265"/>
            <ac:picMk id="2" creationId="{1FC53B49-D816-4ECC-B1EF-C906A0803EF1}"/>
          </ac:picMkLst>
        </pc:picChg>
        <pc:picChg chg="add mod ord">
          <ac:chgData name="Pascalle Cup" userId="acdf420d-3d1b-463e-9173-44ff0cd1b36a" providerId="ADAL" clId="{ACA2C2C1-9334-423B-8232-5F55750C5AB1}" dt="2020-05-27T08:03:59.533" v="1688" actId="1076"/>
          <ac:picMkLst>
            <pc:docMk/>
            <pc:sldMk cId="3765350661" sldId="265"/>
            <ac:picMk id="3" creationId="{295939AC-60FC-4983-9F6F-9D433547D6F7}"/>
          </ac:picMkLst>
        </pc:picChg>
        <pc:picChg chg="add mod">
          <ac:chgData name="Pascalle Cup" userId="acdf420d-3d1b-463e-9173-44ff0cd1b36a" providerId="ADAL" clId="{ACA2C2C1-9334-423B-8232-5F55750C5AB1}" dt="2020-05-25T09:17:26.608" v="48" actId="26606"/>
          <ac:picMkLst>
            <pc:docMk/>
            <pc:sldMk cId="3765350661" sldId="265"/>
            <ac:picMk id="3074" creationId="{267D17FD-12D1-4D7E-8ECF-0C9BC9EB8A9D}"/>
          </ac:picMkLst>
        </pc:picChg>
        <pc:cxnChg chg="add">
          <ac:chgData name="Pascalle Cup" userId="acdf420d-3d1b-463e-9173-44ff0cd1b36a" providerId="ADAL" clId="{ACA2C2C1-9334-423B-8232-5F55750C5AB1}" dt="2020-05-25T09:17:26.608" v="48" actId="26606"/>
          <ac:cxnSpMkLst>
            <pc:docMk/>
            <pc:sldMk cId="3765350661" sldId="265"/>
            <ac:cxnSpMk id="77" creationId="{02E9B2EE-76CA-47F3-9977-3F2FCB7FD252}"/>
          </ac:cxnSpMkLst>
        </pc:cxnChg>
      </pc:sldChg>
      <pc:sldChg chg="addSp delSp modSp new mod setBg">
        <pc:chgData name="Pascalle Cup" userId="acdf420d-3d1b-463e-9173-44ff0cd1b36a" providerId="ADAL" clId="{ACA2C2C1-9334-423B-8232-5F55750C5AB1}" dt="2020-05-26T09:16:12.741" v="734" actId="1076"/>
        <pc:sldMkLst>
          <pc:docMk/>
          <pc:sldMk cId="781841015" sldId="266"/>
        </pc:sldMkLst>
        <pc:spChg chg="add mod">
          <ac:chgData name="Pascalle Cup" userId="acdf420d-3d1b-463e-9173-44ff0cd1b36a" providerId="ADAL" clId="{ACA2C2C1-9334-423B-8232-5F55750C5AB1}" dt="2020-05-26T09:16:12.741" v="734" actId="1076"/>
          <ac:spMkLst>
            <pc:docMk/>
            <pc:sldMk cId="781841015" sldId="266"/>
            <ac:spMk id="9" creationId="{3FD30C27-9BD2-4B5B-B5D9-04AE4FCBF492}"/>
          </ac:spMkLst>
        </pc:spChg>
        <pc:spChg chg="add del">
          <ac:chgData name="Pascalle Cup" userId="acdf420d-3d1b-463e-9173-44ff0cd1b36a" providerId="ADAL" clId="{ACA2C2C1-9334-423B-8232-5F55750C5AB1}" dt="2020-05-25T09:17:04.597" v="43" actId="26606"/>
          <ac:spMkLst>
            <pc:docMk/>
            <pc:sldMk cId="781841015" sldId="266"/>
            <ac:spMk id="71" creationId="{57845966-6EFC-468A-9CC7-BAB4B95854E7}"/>
          </ac:spMkLst>
        </pc:spChg>
        <pc:spChg chg="add del">
          <ac:chgData name="Pascalle Cup" userId="acdf420d-3d1b-463e-9173-44ff0cd1b36a" providerId="ADAL" clId="{ACA2C2C1-9334-423B-8232-5F55750C5AB1}" dt="2020-05-25T09:17:04.597" v="43" actId="26606"/>
          <ac:spMkLst>
            <pc:docMk/>
            <pc:sldMk cId="781841015" sldId="266"/>
            <ac:spMk id="75" creationId="{ADAD1991-FFD1-4E94-ABAB-7560D33008E4}"/>
          </ac:spMkLst>
        </pc:spChg>
        <pc:spChg chg="add del">
          <ac:chgData name="Pascalle Cup" userId="acdf420d-3d1b-463e-9173-44ff0cd1b36a" providerId="ADAL" clId="{ACA2C2C1-9334-423B-8232-5F55750C5AB1}" dt="2020-05-25T09:17:02.819" v="40" actId="26606"/>
          <ac:spMkLst>
            <pc:docMk/>
            <pc:sldMk cId="781841015" sldId="266"/>
            <ac:spMk id="4100" creationId="{69D184B2-2226-4E31-BCCB-444330767440}"/>
          </ac:spMkLst>
        </pc:spChg>
        <pc:spChg chg="add del">
          <ac:chgData name="Pascalle Cup" userId="acdf420d-3d1b-463e-9173-44ff0cd1b36a" providerId="ADAL" clId="{ACA2C2C1-9334-423B-8232-5F55750C5AB1}" dt="2020-05-25T09:17:02.819" v="40" actId="26606"/>
          <ac:spMkLst>
            <pc:docMk/>
            <pc:sldMk cId="781841015" sldId="266"/>
            <ac:spMk id="4101" creationId="{1AC4D4E3-486A-464A-8EC8-D44881097267}"/>
          </ac:spMkLst>
        </pc:spChg>
        <pc:spChg chg="add del">
          <ac:chgData name="Pascalle Cup" userId="acdf420d-3d1b-463e-9173-44ff0cd1b36a" providerId="ADAL" clId="{ACA2C2C1-9334-423B-8232-5F55750C5AB1}" dt="2020-05-25T09:17:02.819" v="40" actId="26606"/>
          <ac:spMkLst>
            <pc:docMk/>
            <pc:sldMk cId="781841015" sldId="266"/>
            <ac:spMk id="4102" creationId="{864DE13E-58EB-4475-B79C-0D4FC651239B}"/>
          </ac:spMkLst>
        </pc:spChg>
        <pc:spChg chg="add">
          <ac:chgData name="Pascalle Cup" userId="acdf420d-3d1b-463e-9173-44ff0cd1b36a" providerId="ADAL" clId="{ACA2C2C1-9334-423B-8232-5F55750C5AB1}" dt="2020-05-25T09:17:20.078" v="47" actId="26606"/>
          <ac:spMkLst>
            <pc:docMk/>
            <pc:sldMk cId="781841015" sldId="266"/>
            <ac:spMk id="4103" creationId="{69D184B2-2226-4E31-BCCB-444330767440}"/>
          </ac:spMkLst>
        </pc:spChg>
        <pc:spChg chg="add">
          <ac:chgData name="Pascalle Cup" userId="acdf420d-3d1b-463e-9173-44ff0cd1b36a" providerId="ADAL" clId="{ACA2C2C1-9334-423B-8232-5F55750C5AB1}" dt="2020-05-25T09:17:20.078" v="47" actId="26606"/>
          <ac:spMkLst>
            <pc:docMk/>
            <pc:sldMk cId="781841015" sldId="266"/>
            <ac:spMk id="4104" creationId="{1AC4D4E3-486A-464A-8EC8-D44881097267}"/>
          </ac:spMkLst>
        </pc:spChg>
        <pc:spChg chg="add">
          <ac:chgData name="Pascalle Cup" userId="acdf420d-3d1b-463e-9173-44ff0cd1b36a" providerId="ADAL" clId="{ACA2C2C1-9334-423B-8232-5F55750C5AB1}" dt="2020-05-25T09:17:20.078" v="47" actId="26606"/>
          <ac:spMkLst>
            <pc:docMk/>
            <pc:sldMk cId="781841015" sldId="266"/>
            <ac:spMk id="4105" creationId="{864DE13E-58EB-4475-B79C-0D4FC651239B}"/>
          </ac:spMkLst>
        </pc:spChg>
        <pc:picChg chg="add del mod">
          <ac:chgData name="Pascalle Cup" userId="acdf420d-3d1b-463e-9173-44ff0cd1b36a" providerId="ADAL" clId="{ACA2C2C1-9334-423B-8232-5F55750C5AB1}" dt="2020-05-25T09:17:03.939" v="42"/>
          <ac:picMkLst>
            <pc:docMk/>
            <pc:sldMk cId="781841015" sldId="266"/>
            <ac:picMk id="2" creationId="{109E7A14-9752-42A7-B397-23A8694ED308}"/>
          </ac:picMkLst>
        </pc:picChg>
        <pc:picChg chg="add del">
          <ac:chgData name="Pascalle Cup" userId="acdf420d-3d1b-463e-9173-44ff0cd1b36a" providerId="ADAL" clId="{ACA2C2C1-9334-423B-8232-5F55750C5AB1}" dt="2020-05-26T09:15:58.742" v="718"/>
          <ac:picMkLst>
            <pc:docMk/>
            <pc:sldMk cId="781841015" sldId="266"/>
            <ac:picMk id="2" creationId="{A24D1C12-844C-4B8A-8A46-AF99DD647670}"/>
          </ac:picMkLst>
        </pc:picChg>
        <pc:picChg chg="add mod ord">
          <ac:chgData name="Pascalle Cup" userId="acdf420d-3d1b-463e-9173-44ff0cd1b36a" providerId="ADAL" clId="{ACA2C2C1-9334-423B-8232-5F55750C5AB1}" dt="2020-05-26T09:03:35.637" v="57" actId="1076"/>
          <ac:picMkLst>
            <pc:docMk/>
            <pc:sldMk cId="781841015" sldId="266"/>
            <ac:picMk id="3" creationId="{937B3621-84D5-4758-BA10-A1EAC1334113}"/>
          </ac:picMkLst>
        </pc:picChg>
        <pc:picChg chg="add del">
          <ac:chgData name="Pascalle Cup" userId="acdf420d-3d1b-463e-9173-44ff0cd1b36a" providerId="ADAL" clId="{ACA2C2C1-9334-423B-8232-5F55750C5AB1}" dt="2020-05-25T09:17:04.597" v="43" actId="26606"/>
          <ac:picMkLst>
            <pc:docMk/>
            <pc:sldMk cId="781841015" sldId="266"/>
            <ac:picMk id="73" creationId="{75554383-98AF-4A47-BB65-705FAAA4BE6A}"/>
          </ac:picMkLst>
        </pc:picChg>
        <pc:picChg chg="add mod ord">
          <ac:chgData name="Pascalle Cup" userId="acdf420d-3d1b-463e-9173-44ff0cd1b36a" providerId="ADAL" clId="{ACA2C2C1-9334-423B-8232-5F55750C5AB1}" dt="2020-05-26T09:03:42.788" v="58" actId="1076"/>
          <ac:picMkLst>
            <pc:docMk/>
            <pc:sldMk cId="781841015" sldId="266"/>
            <ac:picMk id="4098" creationId="{BA483F5A-2818-4C67-B561-E431D9FF9BEA}"/>
          </ac:picMkLst>
        </pc:picChg>
        <pc:cxnChg chg="add del">
          <ac:chgData name="Pascalle Cup" userId="acdf420d-3d1b-463e-9173-44ff0cd1b36a" providerId="ADAL" clId="{ACA2C2C1-9334-423B-8232-5F55750C5AB1}" dt="2020-05-25T09:17:02.819" v="40" actId="26606"/>
          <ac:cxnSpMkLst>
            <pc:docMk/>
            <pc:sldMk cId="781841015" sldId="266"/>
            <ac:cxnSpMk id="77" creationId="{02E9B2EE-76CA-47F3-9977-3F2FCB7FD252}"/>
          </ac:cxnSpMkLst>
        </pc:cxnChg>
        <pc:cxnChg chg="add">
          <ac:chgData name="Pascalle Cup" userId="acdf420d-3d1b-463e-9173-44ff0cd1b36a" providerId="ADAL" clId="{ACA2C2C1-9334-423B-8232-5F55750C5AB1}" dt="2020-05-25T09:17:20.078" v="47" actId="26606"/>
          <ac:cxnSpMkLst>
            <pc:docMk/>
            <pc:sldMk cId="781841015" sldId="266"/>
            <ac:cxnSpMk id="4106" creationId="{02E9B2EE-76CA-47F3-9977-3F2FCB7FD252}"/>
          </ac:cxnSpMkLst>
        </pc:cxnChg>
      </pc:sldChg>
      <pc:sldChg chg="modSp new mod">
        <pc:chgData name="Pascalle Cup" userId="acdf420d-3d1b-463e-9173-44ff0cd1b36a" providerId="ADAL" clId="{ACA2C2C1-9334-423B-8232-5F55750C5AB1}" dt="2020-05-26T09:28:47.510" v="1219" actId="207"/>
        <pc:sldMkLst>
          <pc:docMk/>
          <pc:sldMk cId="3243344774" sldId="267"/>
        </pc:sldMkLst>
        <pc:spChg chg="mod">
          <ac:chgData name="Pascalle Cup" userId="acdf420d-3d1b-463e-9173-44ff0cd1b36a" providerId="ADAL" clId="{ACA2C2C1-9334-423B-8232-5F55750C5AB1}" dt="2020-05-26T09:16:47.630" v="765" actId="20577"/>
          <ac:spMkLst>
            <pc:docMk/>
            <pc:sldMk cId="3243344774" sldId="267"/>
            <ac:spMk id="2" creationId="{004DBEC5-66F6-420E-9073-8D910D70C311}"/>
          </ac:spMkLst>
        </pc:spChg>
        <pc:spChg chg="mod">
          <ac:chgData name="Pascalle Cup" userId="acdf420d-3d1b-463e-9173-44ff0cd1b36a" providerId="ADAL" clId="{ACA2C2C1-9334-423B-8232-5F55750C5AB1}" dt="2020-05-26T09:28:47.510" v="1219" actId="207"/>
          <ac:spMkLst>
            <pc:docMk/>
            <pc:sldMk cId="3243344774" sldId="267"/>
            <ac:spMk id="3" creationId="{F63DE2AB-0AD7-4506-8D96-430F54EADBC9}"/>
          </ac:spMkLst>
        </pc:spChg>
      </pc:sldChg>
      <pc:sldChg chg="addSp modSp new mod">
        <pc:chgData name="Pascalle Cup" userId="acdf420d-3d1b-463e-9173-44ff0cd1b36a" providerId="ADAL" clId="{ACA2C2C1-9334-423B-8232-5F55750C5AB1}" dt="2020-05-26T09:21:49.311" v="1098" actId="207"/>
        <pc:sldMkLst>
          <pc:docMk/>
          <pc:sldMk cId="2643644421" sldId="268"/>
        </pc:sldMkLst>
        <pc:spChg chg="mod">
          <ac:chgData name="Pascalle Cup" userId="acdf420d-3d1b-463e-9173-44ff0cd1b36a" providerId="ADAL" clId="{ACA2C2C1-9334-423B-8232-5F55750C5AB1}" dt="2020-05-26T09:17:22.232" v="789" actId="207"/>
          <ac:spMkLst>
            <pc:docMk/>
            <pc:sldMk cId="2643644421" sldId="268"/>
            <ac:spMk id="2" creationId="{972E7E7F-AD9C-4D53-ACBB-15165B5F4A21}"/>
          </ac:spMkLst>
        </pc:spChg>
        <pc:spChg chg="add mod">
          <ac:chgData name="Pascalle Cup" userId="acdf420d-3d1b-463e-9173-44ff0cd1b36a" providerId="ADAL" clId="{ACA2C2C1-9334-423B-8232-5F55750C5AB1}" dt="2020-05-26T09:21:34.356" v="1092" actId="6549"/>
          <ac:spMkLst>
            <pc:docMk/>
            <pc:sldMk cId="2643644421" sldId="268"/>
            <ac:spMk id="3" creationId="{AA65725F-B76D-4813-8A70-C04E6E009253}"/>
          </ac:spMkLst>
        </pc:spChg>
        <pc:spChg chg="add mod">
          <ac:chgData name="Pascalle Cup" userId="acdf420d-3d1b-463e-9173-44ff0cd1b36a" providerId="ADAL" clId="{ACA2C2C1-9334-423B-8232-5F55750C5AB1}" dt="2020-05-26T09:21:49.311" v="1098" actId="207"/>
          <ac:spMkLst>
            <pc:docMk/>
            <pc:sldMk cId="2643644421" sldId="268"/>
            <ac:spMk id="4" creationId="{16717CED-347A-4252-8E3B-93F04541AE8C}"/>
          </ac:spMkLst>
        </pc:spChg>
      </pc:sldChg>
      <pc:sldChg chg="new del">
        <pc:chgData name="Pascalle Cup" userId="acdf420d-3d1b-463e-9173-44ff0cd1b36a" providerId="ADAL" clId="{ACA2C2C1-9334-423B-8232-5F55750C5AB1}" dt="2020-05-27T08:01:10.786" v="1358" actId="680"/>
        <pc:sldMkLst>
          <pc:docMk/>
          <pc:sldMk cId="2171950069" sldId="26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6T11:15:09.0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F1E19-4DF7-4169-B956-E4E99323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220701-4F3F-41AC-A352-2E157F348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F219A1-DEDB-4ACF-AD36-1777135A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E2D223-6473-4874-8844-B807CAA6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CD314D-D607-4F54-A3C8-73131D8F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6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754C8-C11A-4D60-9854-458974A76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73A9D72-5E1B-40C2-9E33-DDD3B4545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0B2E2D-992D-4D25-9730-4C00DA15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0ACABB-86BF-4729-BA07-68257D53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A57400-0C85-433A-8161-4E0DB27A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0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6C8CBD9-3EEE-4810-81A4-EC7676F12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214CC1-B49E-4A73-A995-72C371EB0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D812D4-3208-478E-B208-085E3C74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873C2F-0D06-45AC-9916-47F7740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B44B25-EF4E-4C5F-B2B1-F7F43C94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8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18030-CDF9-4417-B1AB-691A38E7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844BF-4E8D-43C0-8DBD-7A373CDA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442411-A968-4297-BB01-ABE6D094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0C0482-54CE-4C69-A980-7E21907E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93D98A-28EB-4F9A-8883-3F236EF4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64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FDF6D-6FF6-4FBA-8BDB-AB8F9982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B52268-C03A-4A53-91C2-520A4D96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ED94C7-7CCA-48C8-8284-8C942A04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2DA88-C729-410D-B712-EE49AD6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7549A-D009-4A33-A646-11EA3AAF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53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38F43-53DE-41F0-B10E-09EAC40F7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061A8-CF31-45CE-936A-628637A68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D8FD1D-D76F-49E2-BE6C-9AC9709BA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B86CBE-B7EB-46E2-B713-73D90E0D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803BE3-D3E6-47CB-AEBD-EB9F3965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483D9C-93D0-4E3D-8E82-C0AF53A3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98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65471-A337-4AEC-808E-3A550289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78ABE3-A34C-4036-8C2C-684115862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DFA063-60E8-4B69-88F3-BA0E986D1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BBDB8F-61AB-424F-8B08-C59425E0A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702701-BB86-42F8-8F89-520E58FCE4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CA6386-1684-4242-A559-0C277BA9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BA63232-34E5-4788-B0C1-C252A33C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18BA31-3E5A-4A4F-AA85-8394AE1E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21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C34DC-FD36-4E1B-B505-65704C32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C6658D-E637-404F-923C-869894BA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1738FA-78A2-4ED0-84D0-5321179E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A0ECE8-4504-4A62-A600-38AC3F1C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E50F2A5-2AA7-4BED-9EB3-43E82CB3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264BE1-4452-4A07-93E8-5658E8FC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1E57AA-143A-420A-AA5D-28EE2E2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8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002BF-6A8C-4066-8E17-3CA31450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E6B0AD-2717-4063-BBCB-F47FD3500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0D379D-A49B-4216-830B-FDBF6893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82EFD4-842E-4402-AFDE-9BE9AD02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74A1C7-990E-4930-AB08-0902FBAF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2106BF-1EB1-4181-A595-235EE099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96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682EC-C02D-4ADC-A097-07ADF444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271A815-A8CC-437B-BDF9-6E2BA741A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D50302-162C-42F1-B5A7-2EECD3814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BC5509-D8F1-4194-AC65-86938E71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CB1013-B6B8-47EB-87EE-80FAB049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E945B2-35AA-4397-8DC1-29D6CAF2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37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19AB271-F115-4FFC-AA82-C152364B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159DA-9C67-4BF7-8920-9663BFB04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5916C0-0F14-4FBA-AF5A-7575D6981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225B-7535-44A3-ABE5-E91FC3F43D0B}" type="datetimeFigureOut">
              <a:rPr lang="nl-NL" smtClean="0"/>
              <a:t>27-5-2020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D69080-EBBF-41C3-8F94-FA2705B3C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40FD34-E36F-4407-B232-81ABB352F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CD6EA-E1EC-4F9B-BE84-C04F6B47AF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5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226BFD-CADF-4138-AD71-FBE03946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r>
              <a:rPr lang="nl-NL" dirty="0"/>
              <a:t>Les 3 Spelen in de stad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322A74-7D8E-41D0-BC5C-D4BC0A83B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nl-NL" dirty="0"/>
              <a:t>Spelen in de stad en het actief betrekken van bewoners bij het creëren en behouden van speelplekken in de stad</a:t>
            </a:r>
            <a:br>
              <a:rPr lang="nl-NL" dirty="0"/>
            </a:br>
            <a:r>
              <a:rPr lang="nl-NL" i="1" dirty="0"/>
              <a:t>27 mei 2020</a:t>
            </a:r>
          </a:p>
        </p:txBody>
      </p:sp>
    </p:spTree>
    <p:extLst>
      <p:ext uri="{BB962C8B-B14F-4D97-AF65-F5344CB8AC3E}">
        <p14:creationId xmlns:p14="http://schemas.microsoft.com/office/powerpoint/2010/main" val="376399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E7E7F-AD9C-4D53-ACBB-15165B5F4A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nl-NL" dirty="0"/>
              <a:t>Opdracht per IBS groep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A65725F-B76D-4813-8A70-C04E6E009253}"/>
              </a:ext>
            </a:extLst>
          </p:cNvPr>
          <p:cNvSpPr/>
          <p:nvPr/>
        </p:nvSpPr>
        <p:spPr>
          <a:xfrm>
            <a:off x="838201" y="2027037"/>
            <a:ext cx="5257800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b="1" dirty="0">
                <a:solidFill>
                  <a:schemeClr val="accent6"/>
                </a:solidFill>
              </a:rPr>
              <a:t>Dit was de opdracht na les 1 over de stadtuin en groen in de stad: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dirty="0">
                <a:solidFill>
                  <a:schemeClr val="tx2"/>
                </a:solidFill>
              </a:rPr>
              <a:t>Verdeel de artikelen in je IBS groep EN de brochure over bewonersparticipatie, lees ze door en bespreek welke input jullie meenemen in jullie eigen proces en/of ontwerp.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dirty="0">
                <a:solidFill>
                  <a:schemeClr val="tx2"/>
                </a:solidFill>
              </a:rPr>
              <a:t>2. Bespreek in de groep ook het idee </a:t>
            </a:r>
            <a:r>
              <a:rPr lang="nl-NL" dirty="0">
                <a:solidFill>
                  <a:schemeClr val="accent6"/>
                </a:solidFill>
              </a:rPr>
              <a:t>van ‘een stadstuin’:</a:t>
            </a:r>
            <a:r>
              <a:rPr lang="nl-NL" dirty="0">
                <a:solidFill>
                  <a:schemeClr val="tx2"/>
                </a:solidFill>
              </a:rPr>
              <a:t> wat kun je hiervan meenemen in jullie ontwerp?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6717CED-347A-4252-8E3B-93F04541AE8C}"/>
              </a:ext>
            </a:extLst>
          </p:cNvPr>
          <p:cNvSpPr/>
          <p:nvPr/>
        </p:nvSpPr>
        <p:spPr>
          <a:xfrm>
            <a:off x="6076949" y="2025249"/>
            <a:ext cx="5257800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b="1" dirty="0">
                <a:solidFill>
                  <a:schemeClr val="accent6"/>
                </a:solidFill>
              </a:rPr>
              <a:t>Dit is de opdracht na deze les over spelen in de stad: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b="1" dirty="0">
              <a:solidFill>
                <a:schemeClr val="accent6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dirty="0">
                <a:solidFill>
                  <a:schemeClr val="tx2"/>
                </a:solidFill>
              </a:rPr>
              <a:t>Bekijk de info onder de links naar sites &amp; artikelen. Bespreek welke input jullie meenemen in jullie eigen proces en/of ontwerp.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dirty="0">
                <a:solidFill>
                  <a:schemeClr val="tx2"/>
                </a:solidFill>
              </a:rPr>
              <a:t>2. Bespreek in de groep ook het idee </a:t>
            </a:r>
            <a:r>
              <a:rPr lang="nl-NL" dirty="0">
                <a:solidFill>
                  <a:schemeClr val="accent6"/>
                </a:solidFill>
              </a:rPr>
              <a:t>van ‘spelen in de stad ’</a:t>
            </a:r>
            <a:r>
              <a:rPr lang="nl-NL" dirty="0">
                <a:solidFill>
                  <a:schemeClr val="tx2"/>
                </a:solidFill>
              </a:rPr>
              <a:t>: wat kun je hiervan meenemen in jullie ontwerp?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NL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dirty="0">
                <a:solidFill>
                  <a:schemeClr val="accent6"/>
                </a:solidFill>
              </a:rPr>
              <a:t>Een vertegenwoordiger van de groep geeft een korte presentatie van max. 3 minuten over jullie keuzes. </a:t>
            </a:r>
          </a:p>
        </p:txBody>
      </p:sp>
    </p:spTree>
    <p:extLst>
      <p:ext uri="{BB962C8B-B14F-4D97-AF65-F5344CB8AC3E}">
        <p14:creationId xmlns:p14="http://schemas.microsoft.com/office/powerpoint/2010/main" val="264364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82B59EF-4F97-4684-A65C-7FB1407466B1}"/>
              </a:ext>
            </a:extLst>
          </p:cNvPr>
          <p:cNvSpPr/>
          <p:nvPr/>
        </p:nvSpPr>
        <p:spPr>
          <a:xfrm>
            <a:off x="1219199" y="1843048"/>
            <a:ext cx="4486275" cy="13672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Begrippen uit de begrippenlijst: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 analyse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Spelen in de stad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Groen in stedelijke omgeving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6B81869-C3A6-4B41-BD81-28E7720AEBCA}"/>
              </a:ext>
            </a:extLst>
          </p:cNvPr>
          <p:cNvSpPr/>
          <p:nvPr/>
        </p:nvSpPr>
        <p:spPr>
          <a:xfrm>
            <a:off x="1219199" y="3352800"/>
            <a:ext cx="4486275" cy="375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met info op overzicht in Wiki, lesweek 3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F4DFE29-1C53-4CDF-87BF-F8B53BCC4074}"/>
              </a:ext>
            </a:extLst>
          </p:cNvPr>
          <p:cNvSpPr txBox="1"/>
          <p:nvPr/>
        </p:nvSpPr>
        <p:spPr>
          <a:xfrm>
            <a:off x="1219199" y="847725"/>
            <a:ext cx="448627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l-NL" sz="4400" dirty="0"/>
              <a:t>Tot slot: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42202F8-B53C-43EA-8274-9F72CB5D2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52727"/>
              </p:ext>
            </p:extLst>
          </p:nvPr>
        </p:nvGraphicFramePr>
        <p:xfrm>
          <a:off x="6448430" y="847724"/>
          <a:ext cx="4651692" cy="4716175"/>
        </p:xfrm>
        <a:graphic>
          <a:graphicData uri="http://schemas.openxmlformats.org/drawingml/2006/table">
            <a:tbl>
              <a:tblPr firstRow="1" firstCol="1" bandRow="1"/>
              <a:tblGrid>
                <a:gridCol w="541973">
                  <a:extLst>
                    <a:ext uri="{9D8B030D-6E8A-4147-A177-3AD203B41FA5}">
                      <a16:colId xmlns:a16="http://schemas.microsoft.com/office/drawing/2014/main" val="4101207638"/>
                    </a:ext>
                  </a:extLst>
                </a:gridCol>
                <a:gridCol w="4109719">
                  <a:extLst>
                    <a:ext uri="{9D8B030D-6E8A-4147-A177-3AD203B41FA5}">
                      <a16:colId xmlns:a16="http://schemas.microsoft.com/office/drawing/2014/main" val="3078567407"/>
                    </a:ext>
                  </a:extLst>
                </a:gridCol>
              </a:tblGrid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477185"/>
                  </a:ext>
                </a:extLst>
              </a:tr>
              <a:tr h="60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 van organisaties bij inrichting van een gebied; woningbouw en gemeenten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80498"/>
                  </a:ext>
                </a:extLst>
              </a:tr>
              <a:tr h="60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Groen in de stad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Buurttuin </a:t>
                      </a:r>
                      <a:r>
                        <a:rPr lang="nl-NL" sz="18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Korvel</a:t>
                      </a: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95186"/>
                  </a:ext>
                </a:extLst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uitgevallen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14628"/>
                  </a:ext>
                </a:extLst>
              </a:tr>
              <a:tr h="60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Spelen in de stad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Speeltuinwerk, NUSO, Jantje Beton, Speeltuinbende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27234"/>
                  </a:ext>
                </a:extLst>
              </a:tr>
              <a:tr h="60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Presentaties door alle groepen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Ontmoeten in de stad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</a:t>
                      </a: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sofa’s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014981"/>
                  </a:ext>
                </a:extLst>
              </a:tr>
              <a:tr h="367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Fysieke inrichting, ‘ruimtelijke ordening’. Bewonersparticipatie bij de inrichting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0478"/>
                  </a:ext>
                </a:extLst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Jongeren in de stad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427523"/>
                  </a:ext>
                </a:extLst>
              </a:tr>
              <a:tr h="297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en input op begrippen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72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7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DBEC5-66F6-420E-9073-8D910D70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en tot volgende week!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3DE2AB-0AD7-4506-8D96-430F54EAD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nl-NL" dirty="0"/>
              <a:t>We beginnen dan met de presentaties vanuit alle IBS-groepen! </a:t>
            </a:r>
          </a:p>
        </p:txBody>
      </p:sp>
    </p:spTree>
    <p:extLst>
      <p:ext uri="{BB962C8B-B14F-4D97-AF65-F5344CB8AC3E}">
        <p14:creationId xmlns:p14="http://schemas.microsoft.com/office/powerpoint/2010/main" val="324334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8B1FD-7A23-408B-9D50-3590E1620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1" r="37328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B1A33C-EA9E-4882-A6EB-120B5C56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Inhoud van deze les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BB389B0-AAA1-4F78-9C9A-545C33A6295B}"/>
              </a:ext>
            </a:extLst>
          </p:cNvPr>
          <p:cNvSpPr/>
          <p:nvPr/>
        </p:nvSpPr>
        <p:spPr>
          <a:xfrm>
            <a:off x="5827048" y="1868487"/>
            <a:ext cx="5721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Belang</a:t>
            </a:r>
            <a:r>
              <a:rPr lang="en-US" sz="2400" dirty="0"/>
              <a:t> van </a:t>
            </a:r>
            <a:r>
              <a:rPr lang="en-US" sz="2400" dirty="0" err="1"/>
              <a:t>spelen</a:t>
            </a:r>
            <a:r>
              <a:rPr lang="en-US" sz="2400" dirty="0"/>
              <a:t> in de </a:t>
            </a:r>
            <a:r>
              <a:rPr lang="en-US" sz="2400" dirty="0" err="1"/>
              <a:t>stad</a:t>
            </a:r>
            <a:r>
              <a:rPr lang="en-US" sz="2400" dirty="0"/>
              <a:t>; </a:t>
            </a:r>
            <a:r>
              <a:rPr lang="en-US" sz="2400" dirty="0" err="1"/>
              <a:t>spelen</a:t>
            </a:r>
            <a:r>
              <a:rPr lang="en-US" sz="2400" dirty="0"/>
              <a:t> is </a:t>
            </a:r>
            <a:r>
              <a:rPr lang="en-US" sz="2400" dirty="0" err="1"/>
              <a:t>essentieel</a:t>
            </a:r>
            <a:r>
              <a:rPr lang="en-US" sz="2400" dirty="0"/>
              <a:t> om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ontwikkelen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van de  ‘</a:t>
            </a:r>
            <a:r>
              <a:rPr lang="en-US" sz="2400" dirty="0" err="1"/>
              <a:t>kinderrechten</a:t>
            </a:r>
            <a:r>
              <a:rPr lang="en-US" sz="2400" dirty="0"/>
              <a:t>’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Middel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doel</a:t>
            </a:r>
            <a:r>
              <a:rPr lang="en-US" sz="2400" dirty="0"/>
              <a:t>; </a:t>
            </a:r>
            <a:r>
              <a:rPr lang="en-US" sz="2400" dirty="0" err="1"/>
              <a:t>ontwikkelen</a:t>
            </a:r>
            <a:r>
              <a:rPr lang="en-US" sz="2400" dirty="0"/>
              <a:t>, </a:t>
            </a:r>
            <a:r>
              <a:rPr lang="en-US" sz="2400" dirty="0" err="1"/>
              <a:t>spelen</a:t>
            </a:r>
            <a:r>
              <a:rPr lang="en-US" sz="2400" dirty="0"/>
              <a:t>, </a:t>
            </a:r>
            <a:r>
              <a:rPr lang="en-US" sz="2400" dirty="0" err="1"/>
              <a:t>ontdekken</a:t>
            </a:r>
            <a:r>
              <a:rPr lang="en-US" sz="2400" dirty="0"/>
              <a:t>, </a:t>
            </a:r>
            <a:r>
              <a:rPr lang="en-US" sz="2400" dirty="0" err="1"/>
              <a:t>ontmoeten</a:t>
            </a:r>
            <a:r>
              <a:rPr lang="en-US" sz="2400" dirty="0"/>
              <a:t>. </a:t>
            </a:r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Doelgroepen</a:t>
            </a:r>
            <a:r>
              <a:rPr lang="en-US" sz="2400" dirty="0"/>
              <a:t>; met </a:t>
            </a:r>
            <a:r>
              <a:rPr lang="en-US" sz="2400" dirty="0" err="1"/>
              <a:t>en</a:t>
            </a:r>
            <a:r>
              <a:rPr lang="en-US" sz="2400" dirty="0"/>
              <a:t> voor </a:t>
            </a:r>
            <a:r>
              <a:rPr lang="en-US" sz="2400" dirty="0" err="1"/>
              <a:t>wie</a:t>
            </a:r>
            <a:endParaRPr lang="en-US" sz="2400" dirty="0"/>
          </a:p>
          <a:p>
            <a:pPr marL="342900" lvl="0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Bewonersparticipatie</a:t>
            </a:r>
            <a:r>
              <a:rPr lang="en-US" sz="2400" dirty="0"/>
              <a:t>; </a:t>
            </a:r>
            <a:r>
              <a:rPr lang="en-US" sz="2400" dirty="0" err="1"/>
              <a:t>vanaf</a:t>
            </a:r>
            <a:r>
              <a:rPr lang="en-US" sz="2400" dirty="0"/>
              <a:t> </a:t>
            </a:r>
            <a:r>
              <a:rPr lang="en-US" sz="2400" dirty="0" err="1"/>
              <a:t>idee</a:t>
            </a:r>
            <a:r>
              <a:rPr lang="en-US" sz="2400" dirty="0"/>
              <a:t> tot </a:t>
            </a:r>
            <a:r>
              <a:rPr lang="en-US" sz="2400" dirty="0" err="1"/>
              <a:t>eigenaarschap</a:t>
            </a:r>
            <a:r>
              <a:rPr lang="en-US" sz="2400" dirty="0"/>
              <a:t> </a:t>
            </a:r>
          </a:p>
          <a:p>
            <a:pPr marL="342900" lvl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Partners; </a:t>
            </a:r>
            <a:r>
              <a:rPr lang="en-US" sz="2400" dirty="0" err="1"/>
              <a:t>gedeelde</a:t>
            </a:r>
            <a:r>
              <a:rPr lang="en-US" sz="2400" dirty="0"/>
              <a:t> </a:t>
            </a:r>
            <a:r>
              <a:rPr lang="en-US" sz="2400" dirty="0" err="1"/>
              <a:t>verantwoordelijkheid</a:t>
            </a:r>
            <a:r>
              <a:rPr lang="en-US" sz="2400" dirty="0"/>
              <a:t>, </a:t>
            </a:r>
            <a:r>
              <a:rPr lang="en-US" sz="2400" dirty="0" err="1"/>
              <a:t>vergunningen</a:t>
            </a:r>
            <a:r>
              <a:rPr lang="en-US" sz="2400" dirty="0"/>
              <a:t>, </a:t>
            </a:r>
            <a:r>
              <a:rPr lang="en-US" sz="2400" dirty="0" err="1"/>
              <a:t>financiën</a:t>
            </a:r>
            <a:r>
              <a:rPr lang="en-US" sz="2400" dirty="0"/>
              <a:t>, </a:t>
            </a:r>
            <a:r>
              <a:rPr lang="en-US" sz="2400" dirty="0" err="1"/>
              <a:t>veiligheid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196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1055B-9AD9-4E42-B9CC-0E038725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0600"/>
            <a:ext cx="3932237" cy="2133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Belang van spelen in de stad; spelen is essentieel om te ontwikkelen en een ‘kinderrecht’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DE4581-9A0B-4AC6-8491-7F460DA59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Motorische ontwikkeling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Sociale ontwikkeling </a:t>
            </a:r>
          </a:p>
          <a:p>
            <a:pPr marL="285750" indent="-285750">
              <a:buFontTx/>
              <a:buChar char="-"/>
            </a:pPr>
            <a:r>
              <a:rPr lang="nl-NL" dirty="0"/>
              <a:t>Emotionele ontwikkeling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Cognitieve ontwikkeling 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1026" name="Picture 2" descr="Les 1 Ontwikkelingspsychologie">
            <a:extLst>
              <a:ext uri="{FF2B5EF4-FFF2-40B4-BE49-F238E27FC236}">
                <a16:creationId xmlns:a16="http://schemas.microsoft.com/office/drawing/2014/main" id="{FB910FE7-5B73-41BB-9481-6C4082D80DF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6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74189-C55B-4AA1-9828-C42216C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57250"/>
            <a:ext cx="3932237" cy="16002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Middel en doel; ontwikkelen, spelen, ontdekken, ontmoeten.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22DBD0C-C526-496F-B507-2AC158814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3"/>
          <a:stretch/>
        </p:blipFill>
        <p:spPr>
          <a:xfrm>
            <a:off x="5130800" y="857038"/>
            <a:ext cx="6697061" cy="5011950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D3DBD-D526-473C-949D-81C428BCF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KDV-buiten-spelen-025 – TIKO thuis in kinderopvang">
            <a:extLst>
              <a:ext uri="{FF2B5EF4-FFF2-40B4-BE49-F238E27FC236}">
                <a16:creationId xmlns:a16="http://schemas.microsoft.com/office/drawing/2014/main" id="{6A509D57-67DF-44BB-9B16-B138B07D206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2451"/>
          <a:stretch>
            <a:fillRect/>
          </a:stretch>
        </p:blipFill>
        <p:spPr bwMode="auto">
          <a:xfrm>
            <a:off x="836611" y="2606544"/>
            <a:ext cx="3932237" cy="31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96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B20D57-EF0D-4BD8-8D68-D8EE0255C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Doelgroepen; met en voor wie 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1C9EF3-A0DF-4C7F-A225-09C7AF3AB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5837"/>
          <a:stretch/>
        </p:blipFill>
        <p:spPr>
          <a:xfrm>
            <a:off x="5189396" y="3344545"/>
            <a:ext cx="6162816" cy="2639695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856E34-5BE4-41AD-A67C-8D4DE1938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Bij bewonersparticipatie is het belangrijk om vast te stellen met wie je gaat samenwerken aan een project.</a:t>
            </a:r>
          </a:p>
          <a:p>
            <a:r>
              <a:rPr lang="nl-NL" dirty="0"/>
              <a:t>Die doelgroep bepaal je vaak ook samen met alle betrokken partijen. </a:t>
            </a:r>
          </a:p>
          <a:p>
            <a:r>
              <a:rPr lang="nl-NL" dirty="0"/>
              <a:t>Bij een doelgroep analyse verzamel je informatie over bv. leeftijd, school, gezinssamenstelling, adres, behoefte en wensen. Hierdoor ontstaat een ‘plaatje’ dat richting geeft aan je project. </a:t>
            </a:r>
          </a:p>
          <a:p>
            <a:r>
              <a:rPr lang="nl-NL" dirty="0"/>
              <a:t>Passend bij de doelgroep en je opdracht, betrek je de bewoners op een passende manier. </a:t>
            </a:r>
          </a:p>
        </p:txBody>
      </p:sp>
    </p:spTree>
    <p:extLst>
      <p:ext uri="{BB962C8B-B14F-4D97-AF65-F5344CB8AC3E}">
        <p14:creationId xmlns:p14="http://schemas.microsoft.com/office/powerpoint/2010/main" val="250345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7D409-1540-4C26-B237-5BC0D60889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Bewonersparticipatie; vanaf idee tot eigenaarschap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5A513E-860B-4C11-A164-50BF18CC1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Kinderparticipatie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5B2D24-B475-4EA4-9A87-480B41D68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376012"/>
            <a:ext cx="3701574" cy="3992902"/>
          </a:xfrm>
          <a:prstGeom prst="rect">
            <a:avLst/>
          </a:prstGeom>
        </p:spPr>
      </p:pic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800A9BAE-5E6D-4D38-8D15-6A492BBC6F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407" b="10407"/>
          <a:stretch>
            <a:fillRect/>
          </a:stretch>
        </p:blipFill>
        <p:spPr>
          <a:xfrm>
            <a:off x="5264468" y="457200"/>
            <a:ext cx="61722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0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Pedagogisch werkplan kinderparticipatie">
            <a:extLst>
              <a:ext uri="{FF2B5EF4-FFF2-40B4-BE49-F238E27FC236}">
                <a16:creationId xmlns:a16="http://schemas.microsoft.com/office/drawing/2014/main" id="{267D17FD-12D1-4D7E-8ECF-0C9BC9EB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2958" y="1132764"/>
            <a:ext cx="3632386" cy="44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ijdelijke aanduiding voor afbeelding 5">
            <a:extLst>
              <a:ext uri="{FF2B5EF4-FFF2-40B4-BE49-F238E27FC236}">
                <a16:creationId xmlns:a16="http://schemas.microsoft.com/office/drawing/2014/main" id="{295939AC-60FC-4983-9F6F-9D433547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59" r="2459"/>
          <a:stretch>
            <a:fillRect/>
          </a:stretch>
        </p:blipFill>
        <p:spPr>
          <a:xfrm>
            <a:off x="5516880" y="1132764"/>
            <a:ext cx="5491161" cy="433138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A16D824B-F6BD-40D2-AAF6-2BB079246B55}"/>
              </a:ext>
            </a:extLst>
          </p:cNvPr>
          <p:cNvSpPr/>
          <p:nvPr/>
        </p:nvSpPr>
        <p:spPr>
          <a:xfrm rot="671776">
            <a:off x="9037762" y="387122"/>
            <a:ext cx="2184636" cy="1302236"/>
          </a:xfrm>
          <a:prstGeom prst="wedgeRoundRectCallout">
            <a:avLst>
              <a:gd name="adj1" fmla="val -41761"/>
              <a:gd name="adj2" fmla="val 763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Kinderen </a:t>
            </a:r>
          </a:p>
        </p:txBody>
      </p:sp>
    </p:spTree>
    <p:extLst>
      <p:ext uri="{BB962C8B-B14F-4D97-AF65-F5344CB8AC3E}">
        <p14:creationId xmlns:p14="http://schemas.microsoft.com/office/powerpoint/2010/main" val="376535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5" name="Rectangle 7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06" name="Straight Connector 76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nschrijving masterclass Jongerenparticipatie in Onderzoek geopend ...">
            <a:extLst>
              <a:ext uri="{FF2B5EF4-FFF2-40B4-BE49-F238E27FC236}">
                <a16:creationId xmlns:a16="http://schemas.microsoft.com/office/drawing/2014/main" id="{BA483F5A-2818-4C67-B561-E431D9FF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7068" y="1872062"/>
            <a:ext cx="4644528" cy="26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37B3621-84D5-4758-BA10-A1EAC1334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4" y="1329801"/>
            <a:ext cx="6066835" cy="4019276"/>
          </a:xfrm>
          <a:prstGeom prst="rect">
            <a:avLst/>
          </a:prstGeom>
        </p:spPr>
      </p:pic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3FD30C27-9BD2-4B5B-B5D9-04AE4FCBF492}"/>
              </a:ext>
            </a:extLst>
          </p:cNvPr>
          <p:cNvSpPr/>
          <p:nvPr/>
        </p:nvSpPr>
        <p:spPr>
          <a:xfrm rot="671776">
            <a:off x="4640201" y="335517"/>
            <a:ext cx="2184636" cy="1302236"/>
          </a:xfrm>
          <a:prstGeom prst="wedgeRoundRectCallout">
            <a:avLst>
              <a:gd name="adj1" fmla="val -41761"/>
              <a:gd name="adj2" fmla="val 76397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Jongeren </a:t>
            </a:r>
          </a:p>
        </p:txBody>
      </p:sp>
    </p:spTree>
    <p:extLst>
      <p:ext uri="{BB962C8B-B14F-4D97-AF65-F5344CB8AC3E}">
        <p14:creationId xmlns:p14="http://schemas.microsoft.com/office/powerpoint/2010/main" val="78184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32DDF3-A813-40CA-80BE-9D6825E2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Partners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57CB11-86CA-4126-B35C-76CB390BD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349" y="2410358"/>
            <a:ext cx="3661831" cy="2057483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F59270-0939-4B3F-9F78-9E69AE773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2334" y="183240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Opdrachtgever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Omwonenden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Gemeente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Maatschappelijke organisaties als onderwijs, wijkorganisatie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Andere belanghebbenden als clubs, verenigingen of bedrijven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000000"/>
                </a:solidFill>
              </a:rPr>
              <a:t>Financiers, sponsoren </a:t>
            </a:r>
          </a:p>
        </p:txBody>
      </p:sp>
    </p:spTree>
    <p:extLst>
      <p:ext uri="{BB962C8B-B14F-4D97-AF65-F5344CB8AC3E}">
        <p14:creationId xmlns:p14="http://schemas.microsoft.com/office/powerpoint/2010/main" val="246350012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211F2F-02CB-4469-9D43-7FA16D982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E7567C-CE90-48BE-B5CB-A53B565B30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57AD33-19D1-437C-9372-4F8F2F777C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516</Words>
  <Application>Microsoft Office PowerPoint</Application>
  <PresentationFormat>Breedbeeld</PresentationFormat>
  <Paragraphs>78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Les 3 Spelen in de stad</vt:lpstr>
      <vt:lpstr>Inhoud van deze les</vt:lpstr>
      <vt:lpstr>Belang van spelen in de stad; spelen is essentieel om te ontwikkelen en een ‘kinderrecht’</vt:lpstr>
      <vt:lpstr>Middel en doel; ontwikkelen, spelen, ontdekken, ontmoeten.</vt:lpstr>
      <vt:lpstr>Doelgroepen; met en voor wie </vt:lpstr>
      <vt:lpstr>Bewonersparticipatie; vanaf idee tot eigenaarschap</vt:lpstr>
      <vt:lpstr>PowerPoint-presentatie</vt:lpstr>
      <vt:lpstr>PowerPoint-presentatie</vt:lpstr>
      <vt:lpstr>Partners</vt:lpstr>
      <vt:lpstr>Opdracht per IBS groep</vt:lpstr>
      <vt:lpstr>PowerPoint-presentatie</vt:lpstr>
      <vt:lpstr>Bedankt en tot volgende week!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 Spelen in de stad</dc:title>
  <dc:creator>Pascalle Cup</dc:creator>
  <cp:lastModifiedBy>Pascalle Cup</cp:lastModifiedBy>
  <cp:revision>1</cp:revision>
  <dcterms:created xsi:type="dcterms:W3CDTF">2020-05-26T09:14:23Z</dcterms:created>
  <dcterms:modified xsi:type="dcterms:W3CDTF">2020-05-27T08:06:04Z</dcterms:modified>
</cp:coreProperties>
</file>